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60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-8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247D6-0136-7B43-89B6-21C93BA38C87}" type="datetimeFigureOut">
              <a:rPr lang="en-US" smtClean="0"/>
              <a:pPr/>
              <a:t>4/12/11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9D841-995F-B349-A0AF-FFF20244BD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247D6-0136-7B43-89B6-21C93BA38C87}" type="datetimeFigureOut">
              <a:rPr lang="en-US" smtClean="0"/>
              <a:pPr/>
              <a:t>4/12/11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9D841-995F-B349-A0AF-FFF20244BD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247D6-0136-7B43-89B6-21C93BA38C87}" type="datetimeFigureOut">
              <a:rPr lang="en-US" smtClean="0"/>
              <a:pPr/>
              <a:t>4/12/11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9D841-995F-B349-A0AF-FFF20244BD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247D6-0136-7B43-89B6-21C93BA38C87}" type="datetimeFigureOut">
              <a:rPr lang="en-US" smtClean="0"/>
              <a:pPr/>
              <a:t>4/12/11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9D841-995F-B349-A0AF-FFF20244BD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247D6-0136-7B43-89B6-21C93BA38C87}" type="datetimeFigureOut">
              <a:rPr lang="en-US" smtClean="0"/>
              <a:pPr/>
              <a:t>4/12/11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9D841-995F-B349-A0AF-FFF20244BD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247D6-0136-7B43-89B6-21C93BA38C87}" type="datetimeFigureOut">
              <a:rPr lang="en-US" smtClean="0"/>
              <a:pPr/>
              <a:t>4/12/11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9D841-995F-B349-A0AF-FFF20244BD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247D6-0136-7B43-89B6-21C93BA38C87}" type="datetimeFigureOut">
              <a:rPr lang="en-US" smtClean="0"/>
              <a:pPr/>
              <a:t>4/12/11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9D841-995F-B349-A0AF-FFF20244BD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247D6-0136-7B43-89B6-21C93BA38C87}" type="datetimeFigureOut">
              <a:rPr lang="en-US" smtClean="0"/>
              <a:pPr/>
              <a:t>4/12/11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9D841-995F-B349-A0AF-FFF20244BD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247D6-0136-7B43-89B6-21C93BA38C87}" type="datetimeFigureOut">
              <a:rPr lang="en-US" smtClean="0"/>
              <a:pPr/>
              <a:t>4/12/11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9D841-995F-B349-A0AF-FFF20244BD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247D6-0136-7B43-89B6-21C93BA38C87}" type="datetimeFigureOut">
              <a:rPr lang="en-US" smtClean="0"/>
              <a:pPr/>
              <a:t>4/12/11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9D841-995F-B349-A0AF-FFF20244BD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247D6-0136-7B43-89B6-21C93BA38C87}" type="datetimeFigureOut">
              <a:rPr lang="en-US" smtClean="0"/>
              <a:pPr/>
              <a:t>4/12/11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9D841-995F-B349-A0AF-FFF20244BD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247D6-0136-7B43-89B6-21C93BA38C87}" type="datetimeFigureOut">
              <a:rPr lang="en-US" smtClean="0"/>
              <a:pPr/>
              <a:t>4/12/11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9D841-995F-B349-A0AF-FFF20244BD2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19909"/>
            <a:ext cx="7772400" cy="1470025"/>
          </a:xfrm>
        </p:spPr>
        <p:txBody>
          <a:bodyPr>
            <a:noAutofit/>
          </a:bodyPr>
          <a:lstStyle/>
          <a:p>
            <a:r>
              <a:rPr lang="en-US" sz="4800" b="1" dirty="0" smtClean="0"/>
              <a:t>Creating Content: Finding it Around Every Corner</a:t>
            </a:r>
            <a:endParaRPr lang="en-US" sz="4800" b="1" dirty="0">
              <a:latin typeface="Arial"/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000" dirty="0" smtClean="0">
                <a:latin typeface="Arial"/>
                <a:cs typeface="Arial"/>
              </a:rPr>
              <a:t>By David A. </a:t>
            </a:r>
            <a:r>
              <a:rPr lang="en-US" sz="4000" dirty="0" smtClean="0">
                <a:latin typeface="Arial"/>
                <a:cs typeface="Arial"/>
              </a:rPr>
              <a:t>Kennedy</a:t>
            </a:r>
          </a:p>
          <a:p>
            <a:r>
              <a:rPr lang="en-US" sz="4000" dirty="0" err="1" smtClean="0">
                <a:latin typeface="Arial"/>
                <a:cs typeface="Arial"/>
              </a:rPr>
              <a:t>davidakennedy.com</a:t>
            </a:r>
            <a:endParaRPr lang="en-US" sz="4000" dirty="0" smtClean="0">
              <a:latin typeface="Arial"/>
              <a:cs typeface="Arial"/>
            </a:endParaRPr>
          </a:p>
          <a:p>
            <a:r>
              <a:rPr lang="en-US" sz="4000" dirty="0" smtClean="0">
                <a:latin typeface="Arial"/>
                <a:cs typeface="Arial"/>
              </a:rPr>
              <a:t>@</a:t>
            </a:r>
            <a:r>
              <a:rPr lang="en-US" sz="4000" dirty="0" err="1" smtClean="0">
                <a:latin typeface="Arial"/>
                <a:cs typeface="Arial"/>
              </a:rPr>
              <a:t>davidakennedy</a:t>
            </a:r>
            <a:endParaRPr lang="en-US" sz="4000" dirty="0" smtClean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Content First!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ctr">
              <a:buNone/>
            </a:pPr>
            <a:r>
              <a:rPr lang="en-US" sz="3600" dirty="0" smtClean="0"/>
              <a:t>We can’t do innovative without it.</a:t>
            </a:r>
          </a:p>
          <a:p>
            <a:pPr algn="ctr">
              <a:buNone/>
            </a:pPr>
            <a:endParaRPr lang="en-US" sz="3600" dirty="0" smtClean="0"/>
          </a:p>
          <a:p>
            <a:pPr algn="ctr">
              <a:buNone/>
            </a:pPr>
            <a:endParaRPr lang="en-US" sz="3600" dirty="0" smtClean="0"/>
          </a:p>
          <a:p>
            <a:pPr algn="ctr">
              <a:buNone/>
            </a:pPr>
            <a:endParaRPr lang="en-US" sz="3600" dirty="0" smtClean="0"/>
          </a:p>
          <a:p>
            <a:pPr algn="ctr">
              <a:buNone/>
            </a:pPr>
            <a:endParaRPr lang="en-US" sz="3600" dirty="0" smtClean="0"/>
          </a:p>
          <a:p>
            <a:pPr algn="ctr">
              <a:buNone/>
            </a:pPr>
            <a:endParaRPr lang="en-US" sz="3600" dirty="0"/>
          </a:p>
        </p:txBody>
      </p:sp>
      <p:pic>
        <p:nvPicPr>
          <p:cNvPr id="4" name="Picture 3" descr="arcade-fire-screensho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000" y="3028330"/>
            <a:ext cx="6350000" cy="2971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Arial"/>
                <a:cs typeface="Arial"/>
              </a:rPr>
              <a:t>Which Way to the Content?</a:t>
            </a:r>
            <a:endParaRPr lang="en-US" sz="4800" b="1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algn="ctr">
              <a:buNone/>
            </a:pPr>
            <a:r>
              <a:rPr lang="en-US" sz="3600" dirty="0" smtClean="0"/>
              <a:t>You need a plan.</a:t>
            </a:r>
          </a:p>
          <a:p>
            <a:pPr algn="ctr">
              <a:buNone/>
            </a:pPr>
            <a:endParaRPr lang="en-US" sz="3600" dirty="0" smtClean="0"/>
          </a:p>
          <a:p>
            <a:pPr algn="ctr">
              <a:buNone/>
            </a:pPr>
            <a:endParaRPr lang="en-US" sz="3600" dirty="0"/>
          </a:p>
        </p:txBody>
      </p:sp>
      <p:pic>
        <p:nvPicPr>
          <p:cNvPr id="5" name="Picture 4" descr="map-screensho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8900" y="2693525"/>
            <a:ext cx="3886200" cy="2971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93636" y="5957455"/>
            <a:ext cx="49808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Photo </a:t>
            </a:r>
            <a:r>
              <a:rPr lang="en-US" dirty="0" smtClean="0"/>
              <a:t>by</a:t>
            </a:r>
            <a:r>
              <a:rPr lang="en-US" dirty="0" smtClean="0"/>
              <a:t> </a:t>
            </a:r>
            <a:r>
              <a:rPr lang="en-US" dirty="0" err="1" smtClean="0"/>
              <a:t>Kaioshin</a:t>
            </a:r>
            <a:endParaRPr lang="en-US" dirty="0" smtClean="0"/>
          </a:p>
          <a:p>
            <a:r>
              <a:rPr lang="en-US" dirty="0" smtClean="0"/>
              <a:t>http://www.flickr.com/photos/kaioshin/1328338/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Arial"/>
                <a:cs typeface="Arial"/>
              </a:rPr>
              <a:t>That Plan May Include</a:t>
            </a:r>
            <a:endParaRPr lang="en-US" sz="4800" b="1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>
            <a:noAutofit/>
          </a:bodyPr>
          <a:lstStyle/>
          <a:p>
            <a:pPr algn="ctr">
              <a:buNone/>
            </a:pPr>
            <a:endParaRPr lang="en-US" sz="3600" dirty="0" smtClean="0"/>
          </a:p>
          <a:p>
            <a:pPr algn="ctr">
              <a:buNone/>
            </a:pPr>
            <a:endParaRPr lang="en-US" sz="3600" dirty="0" smtClean="0"/>
          </a:p>
          <a:p>
            <a:pPr algn="ctr"/>
            <a:r>
              <a:rPr lang="en-US" sz="3600" dirty="0" smtClean="0"/>
              <a:t>Editorial Calendar</a:t>
            </a:r>
          </a:p>
          <a:p>
            <a:pPr algn="ctr"/>
            <a:r>
              <a:rPr lang="en-US" sz="3600" dirty="0" smtClean="0"/>
              <a:t>Summon the troops</a:t>
            </a:r>
          </a:p>
          <a:p>
            <a:pPr algn="ctr"/>
            <a:r>
              <a:rPr lang="en-US" sz="3600" dirty="0" smtClean="0"/>
              <a:t>What do they really “like?”</a:t>
            </a:r>
          </a:p>
          <a:p>
            <a:pPr algn="ctr"/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Get Out Your Buckets</a:t>
            </a:r>
            <a:endParaRPr lang="en-US" sz="4800" b="1" dirty="0"/>
          </a:p>
        </p:txBody>
      </p:sp>
      <p:pic>
        <p:nvPicPr>
          <p:cNvPr id="7" name="Content Placeholder 6" descr="bucket-content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98812" y="2131270"/>
            <a:ext cx="1981200" cy="2971800"/>
          </a:xfrm>
        </p:spPr>
      </p:pic>
      <p:sp>
        <p:nvSpPr>
          <p:cNvPr id="9" name="TextBox 8"/>
          <p:cNvSpPr txBox="1"/>
          <p:nvPr/>
        </p:nvSpPr>
        <p:spPr>
          <a:xfrm>
            <a:off x="3740727" y="2921000"/>
            <a:ext cx="39600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Think of it like a </a:t>
            </a:r>
            <a:r>
              <a:rPr lang="en-US" dirty="0" err="1" smtClean="0"/>
              <a:t>WordPress</a:t>
            </a:r>
            <a:r>
              <a:rPr lang="en-US" dirty="0" smtClean="0"/>
              <a:t> site…</a:t>
            </a:r>
          </a:p>
          <a:p>
            <a:endParaRPr lang="en-US" dirty="0" smtClean="0"/>
          </a:p>
          <a:p>
            <a:r>
              <a:rPr lang="en-US" dirty="0" smtClean="0"/>
              <a:t>Give me 8-12 categories and maybe 20-50 tags.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498812" y="5426364"/>
            <a:ext cx="56733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Photo by Vanessa Pike</a:t>
            </a:r>
            <a:r>
              <a:rPr lang="en-US" dirty="0" smtClean="0"/>
              <a:t>-Russell</a:t>
            </a:r>
            <a:br>
              <a:rPr lang="en-US" dirty="0" smtClean="0"/>
            </a:br>
            <a:r>
              <a:rPr lang="en-US" dirty="0" smtClean="0"/>
              <a:t>http://www.flickr.com/photos/lilcrabbygal/4334877068/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Umm… You Haven’t…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32526"/>
          </a:xfrm>
        </p:spPr>
        <p:txBody>
          <a:bodyPr anchor="ctr">
            <a:normAutofit/>
          </a:bodyPr>
          <a:lstStyle/>
          <a:p>
            <a:pPr algn="ctr">
              <a:buNone/>
            </a:pPr>
            <a:r>
              <a:rPr lang="en-US" sz="3600" dirty="0" smtClean="0"/>
              <a:t>I know, I know…</a:t>
            </a:r>
          </a:p>
          <a:p>
            <a:pPr algn="ctr">
              <a:buNone/>
            </a:pPr>
            <a:r>
              <a:rPr lang="en-US" sz="3600" dirty="0" smtClean="0"/>
              <a:t>*Good content can be: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77636" y="3429000"/>
            <a:ext cx="356754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Polls</a:t>
            </a:r>
          </a:p>
          <a:p>
            <a:pPr>
              <a:buFont typeface="Arial"/>
              <a:buChar char="•"/>
            </a:pPr>
            <a:r>
              <a:rPr lang="en-US" dirty="0" smtClean="0"/>
              <a:t>Questions</a:t>
            </a:r>
          </a:p>
          <a:p>
            <a:pPr>
              <a:buFont typeface="Arial"/>
              <a:buChar char="•"/>
            </a:pPr>
            <a:r>
              <a:rPr lang="en-US" dirty="0" smtClean="0"/>
              <a:t>Photos</a:t>
            </a:r>
          </a:p>
          <a:p>
            <a:pPr>
              <a:buFont typeface="Arial"/>
              <a:buChar char="•"/>
            </a:pPr>
            <a:r>
              <a:rPr lang="en-US" dirty="0" smtClean="0"/>
              <a:t>Videos (Short Clips)</a:t>
            </a:r>
          </a:p>
          <a:p>
            <a:pPr>
              <a:buFont typeface="Arial"/>
              <a:buChar char="•"/>
            </a:pPr>
            <a:r>
              <a:rPr lang="en-US" dirty="0" smtClean="0"/>
              <a:t>Props (Links to Other’s Work)</a:t>
            </a:r>
          </a:p>
          <a:p>
            <a:pPr>
              <a:buFont typeface="Arial"/>
              <a:buChar char="•"/>
            </a:pPr>
            <a:r>
              <a:rPr lang="en-US" dirty="0" smtClean="0"/>
              <a:t>UGC (Open Source, Anyone?)</a:t>
            </a:r>
          </a:p>
          <a:p>
            <a:pPr>
              <a:buFont typeface="Arial"/>
              <a:buChar char="•"/>
            </a:pPr>
            <a:r>
              <a:rPr lang="en-US" dirty="0" smtClean="0"/>
              <a:t>Stories, Always Stories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745181" y="3429000"/>
            <a:ext cx="3365024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dirty="0" smtClean="0"/>
              <a:t>Interviews</a:t>
            </a:r>
          </a:p>
          <a:p>
            <a:pPr>
              <a:buFont typeface="Arial"/>
              <a:buChar char="•"/>
            </a:pPr>
            <a:r>
              <a:rPr lang="en-US" dirty="0" smtClean="0"/>
              <a:t>Lists (OMG, People Like Lists)</a:t>
            </a:r>
          </a:p>
          <a:p>
            <a:pPr>
              <a:buFont typeface="Arial"/>
              <a:buChar char="•"/>
            </a:pPr>
            <a:r>
              <a:rPr lang="en-US" dirty="0" smtClean="0"/>
              <a:t>The Review</a:t>
            </a:r>
          </a:p>
          <a:p>
            <a:pPr>
              <a:buFont typeface="Arial"/>
              <a:buChar char="•"/>
            </a:pPr>
            <a:r>
              <a:rPr lang="en-US" dirty="0" smtClean="0"/>
              <a:t>Guest Contributors (Experts)</a:t>
            </a:r>
          </a:p>
          <a:p>
            <a:pPr>
              <a:buFont typeface="Arial"/>
              <a:buChar char="•"/>
            </a:pPr>
            <a:r>
              <a:rPr lang="en-US" dirty="0" smtClean="0"/>
              <a:t>Stats</a:t>
            </a:r>
          </a:p>
          <a:p>
            <a:pPr>
              <a:buFont typeface="Arial"/>
              <a:buChar char="•"/>
            </a:pPr>
            <a:r>
              <a:rPr lang="en-US" dirty="0" smtClean="0"/>
              <a:t>Visualizations</a:t>
            </a:r>
          </a:p>
          <a:p>
            <a:pPr>
              <a:buFont typeface="Arial"/>
              <a:buChar char="•"/>
            </a:pPr>
            <a:r>
              <a:rPr lang="en-US" dirty="0" smtClean="0"/>
              <a:t>Behind the Scenes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336636" y="6014323"/>
            <a:ext cx="22245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*a process – trust 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184</Words>
  <Application>Microsoft Macintosh PowerPoint</Application>
  <PresentationFormat>On-screen Show (4:3)</PresentationFormat>
  <Paragraphs>44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Creating Content: Finding it Around Every Corner</vt:lpstr>
      <vt:lpstr>Content First!</vt:lpstr>
      <vt:lpstr>Which Way to the Content?</vt:lpstr>
      <vt:lpstr>That Plan May Include</vt:lpstr>
      <vt:lpstr>Get Out Your Buckets</vt:lpstr>
      <vt:lpstr>Umm… You Haven’t…</vt:lpstr>
    </vt:vector>
  </TitlesOfParts>
  <Company>Elon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Media: What’s on the Menu?</dc:title>
  <dc:creator>David Kennedy</dc:creator>
  <cp:lastModifiedBy>David Kennedy</cp:lastModifiedBy>
  <cp:revision>51</cp:revision>
  <dcterms:created xsi:type="dcterms:W3CDTF">2011-04-12T04:34:09Z</dcterms:created>
  <dcterms:modified xsi:type="dcterms:W3CDTF">2011-04-12T05:12:07Z</dcterms:modified>
</cp:coreProperties>
</file>